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30999-6C9B-4E9C-AD2A-D6701CF33D60}" type="datetimeFigureOut">
              <a:rPr lang="sr-Latn-RS" smtClean="0"/>
              <a:t>3.3.2020.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33CC6-08E9-4B43-9F74-CD4E93FE67E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30999-6C9B-4E9C-AD2A-D6701CF33D60}" type="datetimeFigureOut">
              <a:rPr lang="sr-Latn-RS" smtClean="0"/>
              <a:t>3.3.2020.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33CC6-08E9-4B43-9F74-CD4E93FE67E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30999-6C9B-4E9C-AD2A-D6701CF33D60}" type="datetimeFigureOut">
              <a:rPr lang="sr-Latn-RS" smtClean="0"/>
              <a:t>3.3.2020.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33CC6-08E9-4B43-9F74-CD4E93FE67E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30999-6C9B-4E9C-AD2A-D6701CF33D60}" type="datetimeFigureOut">
              <a:rPr lang="sr-Latn-RS" smtClean="0"/>
              <a:t>3.3.2020.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33CC6-08E9-4B43-9F74-CD4E93FE67E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30999-6C9B-4E9C-AD2A-D6701CF33D60}" type="datetimeFigureOut">
              <a:rPr lang="sr-Latn-RS" smtClean="0"/>
              <a:t>3.3.2020.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33CC6-08E9-4B43-9F74-CD4E93FE67E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30999-6C9B-4E9C-AD2A-D6701CF33D60}" type="datetimeFigureOut">
              <a:rPr lang="sr-Latn-RS" smtClean="0"/>
              <a:t>3.3.2020.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33CC6-08E9-4B43-9F74-CD4E93FE67E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30999-6C9B-4E9C-AD2A-D6701CF33D60}" type="datetimeFigureOut">
              <a:rPr lang="sr-Latn-RS" smtClean="0"/>
              <a:t>3.3.2020.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33CC6-08E9-4B43-9F74-CD4E93FE67E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30999-6C9B-4E9C-AD2A-D6701CF33D60}" type="datetimeFigureOut">
              <a:rPr lang="sr-Latn-RS" smtClean="0"/>
              <a:t>3.3.2020.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33CC6-08E9-4B43-9F74-CD4E93FE67E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30999-6C9B-4E9C-AD2A-D6701CF33D60}" type="datetimeFigureOut">
              <a:rPr lang="sr-Latn-RS" smtClean="0"/>
              <a:t>3.3.2020.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33CC6-08E9-4B43-9F74-CD4E93FE67E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30999-6C9B-4E9C-AD2A-D6701CF33D60}" type="datetimeFigureOut">
              <a:rPr lang="sr-Latn-RS" smtClean="0"/>
              <a:t>3.3.2020.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33CC6-08E9-4B43-9F74-CD4E93FE67E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2630999-6C9B-4E9C-AD2A-D6701CF33D60}" type="datetimeFigureOut">
              <a:rPr lang="sr-Latn-RS" smtClean="0"/>
              <a:t>3.3.2020.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1333CC6-08E9-4B43-9F74-CD4E93FE67E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2630999-6C9B-4E9C-AD2A-D6701CF33D60}" type="datetimeFigureOut">
              <a:rPr lang="sr-Latn-RS" smtClean="0"/>
              <a:t>3.3.2020.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1333CC6-08E9-4B43-9F74-CD4E93FE67E3}" type="slidenum">
              <a:rPr lang="sr-Latn-RS" smtClean="0"/>
              <a:t>‹#›</a:t>
            </a:fld>
            <a:endParaRPr 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975104"/>
          </a:xfrm>
        </p:spPr>
        <p:txBody>
          <a:bodyPr/>
          <a:lstStyle/>
          <a:p>
            <a:r>
              <a:rPr lang="sr-Latn-RS" dirty="0" smtClean="0"/>
              <a:t>Negativne Posledice Tehnoloskog Napretka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7772400" cy="1508760"/>
          </a:xfrm>
        </p:spPr>
        <p:txBody>
          <a:bodyPr/>
          <a:lstStyle/>
          <a:p>
            <a:r>
              <a:rPr lang="sr-Latn-RS" dirty="0" smtClean="0"/>
              <a:t>Milos Krgovic-Milos Kardas  </a:t>
            </a:r>
          </a:p>
          <a:p>
            <a:r>
              <a:rPr lang="sr-Latn-RS" dirty="0" smtClean="0"/>
              <a:t>III3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4992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To moze da izazove negativnu fizicku promenu zbog povezanosti kolicine sunceve</a:t>
            </a:r>
          </a:p>
          <a:p>
            <a:r>
              <a:rPr lang="sr-Latn-RS" dirty="0" smtClean="0"/>
              <a:t>svetlosti sa produkcijom vitamina D i sa lucenjem hormona srece i hormona koji regulise nas bioloski sat koji nam govori kad je vreme za spavanje, ustajanje i koji se koristi za mnoge druge nesvesne telesne funkcije.</a:t>
            </a:r>
            <a:endParaRPr lang="sr-Latn-RS" dirty="0"/>
          </a:p>
        </p:txBody>
      </p:sp>
      <p:pic>
        <p:nvPicPr>
          <p:cNvPr id="9218" name="Picture 2" descr="Резултат слика за lack of sun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6" y="1604737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6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To moze direktno da utice negativno na nase mentalno zdravlje i raspolozenje ili da izazove probleme sa nespavanjem sto opet da izaziva negativne fizicke i psihicke promene. Vitamin D je cak dokazano da ima veoma mocnu i realnu funkciju kao antidepresiv.</a:t>
            </a:r>
            <a:endParaRPr lang="sr-Latn-RS" dirty="0"/>
          </a:p>
        </p:txBody>
      </p:sp>
      <p:pic>
        <p:nvPicPr>
          <p:cNvPr id="10242" name="Picture 2" descr="Резултат слика за face when no sl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0" y="1621334"/>
            <a:ext cx="762000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6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824" y="51206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r-Latn-RS" smtClean="0"/>
              <a:t>Kraj</a:t>
            </a:r>
            <a:endParaRPr lang="sr-Latn-R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809750"/>
            <a:ext cx="5338936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sr-Latn-RS" dirty="0" smtClean="0"/>
              <a:t>Nadam se da ste uzivali u </a:t>
            </a:r>
            <a:r>
              <a:rPr lang="sr-Latn-RS" smtClean="0"/>
              <a:t>nasoj prezentaciji!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4220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Skoro sve posledice koje nastaju kao uzrok tehnoloskog napretka nastaju usled lose upotrebe tehnologije od strane ljudi. Sto se tehnologija vise razvija, sto sve vise postaje laksa za upoterbu i sto je sve vise sposobnija da utice na nas i svet oko nas toliko podjednako rastu njene posledice i u losem i u dobrom smislu. Na kraju sve zavisi na koji nacin se upotrebljava zato sto sam po sebi napredak u tehnologiji zna da bude generalno promenljiv u smislu tumacenja dobrog i loseg.</a:t>
            </a:r>
            <a:endParaRPr lang="sr-Latn-RS" dirty="0"/>
          </a:p>
        </p:txBody>
      </p:sp>
      <p:pic>
        <p:nvPicPr>
          <p:cNvPr id="1026" name="Picture 2" descr="Резултат слика за phones internet compu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96" y="2636912"/>
            <a:ext cx="609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4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Svaka vrsta tehnologije koja je ucinila nesto dobro za nas, moze i verovatno jeste izazvala nesto lose. Isto vazi i u suprotnom.Jedina posledica koja je u 99% slucajeva uvek losa je upotreba u militarne svrhe. Svaka stavka koja se moze indentifikovati kao los uticaj, pored upotrene u militarne svrhe, od strane tehnologije ima jako puno i dobrih uticaja. </a:t>
            </a:r>
            <a:endParaRPr lang="sr-Latn-RS" dirty="0"/>
          </a:p>
        </p:txBody>
      </p:sp>
      <p:pic>
        <p:nvPicPr>
          <p:cNvPr id="2050" name="Picture 2" descr="Резултат слика за military compu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2702934"/>
            <a:ext cx="7632848" cy="299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76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Neki od najvecih primera za ovo su mentalno i fizicko zdravlje, u oba se cesto posledice manifestuju kroz navike.</a:t>
            </a:r>
            <a:endParaRPr lang="sr-Latn-RS" dirty="0"/>
          </a:p>
        </p:txBody>
      </p:sp>
      <p:pic>
        <p:nvPicPr>
          <p:cNvPr id="3074" name="Picture 2" descr="Резултат слика за higher s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32" y="1700808"/>
            <a:ext cx="819291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6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Sto ce tice mentalnog zdravlja tehnologija moze da zameni veliki deo socijalne interakcije izmedju ljudi , generalno je olaksava.Olaksava u smislu da nam je efikasnije da se druzimo i komuniciramo sa ljudima ali bas zbog toga sve negativne stvari koje socijalna interakcija zna da izazove su isto olaksane.</a:t>
            </a:r>
            <a:endParaRPr lang="sr-Latn-RS" dirty="0"/>
          </a:p>
        </p:txBody>
      </p:sp>
      <p:pic>
        <p:nvPicPr>
          <p:cNvPr id="4098" name="Picture 2" descr="Резултат слика за 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12" y="2060848"/>
            <a:ext cx="6764344" cy="45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6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8257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Primer za to je ismejavanje i maltretiranje drugih.Anonimnost najvise pomaze tom negativnom aspektu zbog manjka krivice i posledica ali opet postoje slucajevi gde se anonimnost koristi za izbegavanje anksioznosti u dobre svrhe.Ovo se najvise</a:t>
            </a:r>
          </a:p>
          <a:p>
            <a:r>
              <a:rPr lang="sr-Latn-RS" dirty="0" smtClean="0"/>
              <a:t>moze primetiti kod ljudi sa retkim bolestima ili problemima o kojima je sramota mnoge ljude da pricaju kao sto su najcesce stigme oko mentalnih bolesti i stereotipa kada se o tome prica.</a:t>
            </a:r>
            <a:endParaRPr lang="sr-Latn-RS" dirty="0"/>
          </a:p>
        </p:txBody>
      </p:sp>
      <p:pic>
        <p:nvPicPr>
          <p:cNvPr id="5122" name="Picture 2" descr="Резултат слика за buli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81" y="2780928"/>
            <a:ext cx="7262813" cy="34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6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Tehnologija isto pospesuje u dostupnosti i lakoci prenosa informacija.Ovo je isto veoma "sivo" podrucje bez konkretnog odgovora da li je dobro ili lose, zato sto je veoma lako zloupotrebiti ovo a dezinformacija i misinformacija samo sve jos vise komplikuje.</a:t>
            </a:r>
            <a:endParaRPr lang="sr-Latn-RS" dirty="0"/>
          </a:p>
        </p:txBody>
      </p:sp>
      <p:pic>
        <p:nvPicPr>
          <p:cNvPr id="6146" name="Picture 2" descr="Резултат слика за information and desin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708920"/>
            <a:ext cx="77914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6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Sto se tice fizickog zdravlja prolongirana upotreba tehnologije najvise steti ocima a onda celom telu kroz losu posturu i neaktivnost.Pored toga sto svaka vrsta ekrana steti ocima, plavo svetlo koji je glavni uzrok toga ne samo da unistava nas</a:t>
            </a:r>
          </a:p>
          <a:p>
            <a:r>
              <a:rPr lang="sr-Latn-RS" dirty="0" smtClean="0"/>
              <a:t>vid nego zna da izazove insomniju koja pogorsava sve vise i vise mentalno i fizicko zdravlje.Losa postura i mirovanje su fascinantni u smislu koliko mogu da izazovu enormni broj komplikacija sto se tice zdravlja.</a:t>
            </a:r>
            <a:endParaRPr lang="sr-Latn-RS" dirty="0"/>
          </a:p>
        </p:txBody>
      </p:sp>
      <p:pic>
        <p:nvPicPr>
          <p:cNvPr id="7170" name="Picture 2" descr="Резултат слика за inactive bad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67" y="2348880"/>
            <a:ext cx="590704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6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Jedna isto bitna stvar kod zdravlja koja mnogo ljudi zanemari je da su fizicko i mentalno zdravlje veoma povezani.Zavise bas dosta jedno od drugog.Jedan od primera je da se vecina upotreba tehnologije koristi unutra.U zatvorenoj prostoriji </a:t>
            </a:r>
          </a:p>
          <a:p>
            <a:r>
              <a:rPr lang="sr-Latn-RS" dirty="0" smtClean="0"/>
              <a:t>gde nema puno ili uopste sunceve svetlosti.</a:t>
            </a:r>
            <a:endParaRPr lang="sr-Latn-RS" dirty="0"/>
          </a:p>
        </p:txBody>
      </p:sp>
      <p:pic>
        <p:nvPicPr>
          <p:cNvPr id="8194" name="Picture 2" descr="Резултат слика за inactive bad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28" y="1551467"/>
            <a:ext cx="7573527" cy="505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6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</TotalTime>
  <Words>561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Negativne Posledice Tehnoloskog Napretka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Negativne Posledice Tehnoloskog Napretka</dc:title>
  <dc:creator>Pinkow</dc:creator>
  <cp:lastModifiedBy>Pinkow</cp:lastModifiedBy>
  <cp:revision>5</cp:revision>
  <dcterms:created xsi:type="dcterms:W3CDTF">2020-03-03T21:39:50Z</dcterms:created>
  <dcterms:modified xsi:type="dcterms:W3CDTF">2020-03-03T22:26:48Z</dcterms:modified>
</cp:coreProperties>
</file>